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0"/>
  </p:notesMasterIdLst>
  <p:sldIdLst>
    <p:sldId id="256" r:id="rId2"/>
    <p:sldId id="403" r:id="rId3"/>
    <p:sldId id="471" r:id="rId4"/>
    <p:sldId id="499" r:id="rId5"/>
    <p:sldId id="556" r:id="rId6"/>
    <p:sldId id="508" r:id="rId7"/>
    <p:sldId id="520" r:id="rId8"/>
    <p:sldId id="557" r:id="rId9"/>
    <p:sldId id="559" r:id="rId10"/>
    <p:sldId id="560" r:id="rId11"/>
    <p:sldId id="561" r:id="rId12"/>
    <p:sldId id="558" r:id="rId13"/>
    <p:sldId id="509" r:id="rId14"/>
    <p:sldId id="510" r:id="rId15"/>
    <p:sldId id="549" r:id="rId16"/>
    <p:sldId id="551" r:id="rId17"/>
    <p:sldId id="552" r:id="rId18"/>
    <p:sldId id="553" r:id="rId19"/>
    <p:sldId id="554" r:id="rId20"/>
    <p:sldId id="555" r:id="rId21"/>
    <p:sldId id="530" r:id="rId22"/>
    <p:sldId id="536" r:id="rId23"/>
    <p:sldId id="562" r:id="rId24"/>
    <p:sldId id="535" r:id="rId25"/>
    <p:sldId id="538" r:id="rId26"/>
    <p:sldId id="540" r:id="rId27"/>
    <p:sldId id="541" r:id="rId28"/>
    <p:sldId id="550" r:id="rId2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499"/>
            <p14:sldId id="556"/>
            <p14:sldId id="508"/>
            <p14:sldId id="520"/>
            <p14:sldId id="557"/>
            <p14:sldId id="559"/>
            <p14:sldId id="560"/>
            <p14:sldId id="561"/>
            <p14:sldId id="558"/>
            <p14:sldId id="509"/>
            <p14:sldId id="510"/>
            <p14:sldId id="549"/>
            <p14:sldId id="551"/>
            <p14:sldId id="552"/>
            <p14:sldId id="553"/>
            <p14:sldId id="554"/>
            <p14:sldId id="555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AB88F"/>
    <a:srgbClr val="D4EBE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/>
    <p:restoredTop sz="90743" autoAdjust="0"/>
  </p:normalViewPr>
  <p:slideViewPr>
    <p:cSldViewPr snapToGrid="0" snapToObjects="1">
      <p:cViewPr varScale="1">
        <p:scale>
          <a:sx n="131" d="100"/>
          <a:sy n="131" d="100"/>
        </p:scale>
        <p:origin x="176" y="26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4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im Detail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Clients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. . 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A7F6EA-33D7-F445-B782-7521E4A0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36" y="431704"/>
            <a:ext cx="5151344" cy="439622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676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755</Words>
  <Application>Microsoft Macintosh PowerPoint</Application>
  <PresentationFormat>A4-Papier (210 x 297 mm)</PresentationFormat>
  <Paragraphs>194</Paragraphs>
  <Slides>28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Source (TypeScript): https://bit.ly/fullstack-graphql-example</vt:lpstr>
      <vt:lpstr>Beispiel: . . .</vt:lpstr>
      <vt:lpstr>http://localhost:9000</vt:lpstr>
      <vt:lpstr>Beispiel: Intellij IDEA</vt:lpstr>
      <vt:lpstr>Beispiel: Neue Domaine Shop</vt:lpstr>
      <vt:lpstr>Beispiel: Neue Domaine Shop</vt:lpstr>
      <vt:lpstr>Beispiel: Neue Domaine Shop</vt:lpstr>
      <vt:lpstr>PowerPoint-Präsentation</vt:lpstr>
      <vt:lpstr>Beispiel: Intellij IDEA</vt:lpstr>
      <vt:lpstr>query Language</vt:lpstr>
      <vt:lpstr>query Language: Operations</vt:lpstr>
      <vt:lpstr>query Language: Mutations</vt:lpstr>
      <vt:lpstr>PowerPoint-Präsentation</vt:lpstr>
      <vt:lpstr>Schema beschreiben</vt:lpstr>
      <vt:lpstr>Aufsetzen</vt:lpstr>
      <vt:lpstr>Beispiel: query ausführen per API</vt:lpstr>
      <vt:lpstr>BeispieL: GraphQL Servlet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521</cp:revision>
  <cp:lastPrinted>2018-05-30T19:37:50Z</cp:lastPrinted>
  <dcterms:created xsi:type="dcterms:W3CDTF">2016-03-28T15:59:53Z</dcterms:created>
  <dcterms:modified xsi:type="dcterms:W3CDTF">2018-08-03T06:41:19Z</dcterms:modified>
</cp:coreProperties>
</file>